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CD0B-801F-98B4-BB8A-8A8C9D498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3CD87-37B9-98A3-A722-262FA1460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D310-3E9E-DD7A-8895-F951F32A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7D794-F139-E2AE-0F7D-270F3D16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A8E1-50C4-AE92-A335-3A506F9E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CD27-7E23-FF19-F3B1-29A96D54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F685C-C513-5DDA-4A81-7D1D7727D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4B45E-01D2-67EF-2D81-2DBFCD6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6C27-E0F7-9728-7E2E-9B89B5BE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D349-8379-0225-43FD-74D3588E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4A856-D6CE-7A06-7670-E7B69F83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F42AC-180C-FE1D-90FF-1526CA0FB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94B01-C0EF-B2E0-04B4-BBC5767C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42C5-E306-2375-74A6-739C3935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D13EC-0493-9784-1434-55226CD6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8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3E6E-BD80-A816-1B90-1B1AEDC7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C21F-74B2-2BBA-570B-373C5098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F55B2-F3F5-9977-B27A-3A470607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790C5-C2BD-8D73-5BDE-F6606DE4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4F406-F8A4-3FF0-56AC-53F08303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9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2F02-5647-7E20-476E-C0BD2A0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72D19-5FA5-7F32-AFB4-1E155959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B01B-F4B7-37DB-2291-0C23A4F2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379C4-E9CB-890C-C124-DFA9045C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604B-6E17-F0CD-A10E-116B9694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5141-9A5D-7660-5D9B-5A833361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DD22E-D65E-E4B1-48AA-8FCA9315F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E5CCA-C5A2-F2D2-8F43-E4A900714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64EE8-E040-57D6-C16E-F01ED7C5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3EDDA-B719-CDA2-9153-BC280036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B41A2-73BD-DB78-C257-916EFE17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6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F18A-C1DC-D821-D82D-24B346CE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A1F7-3B0A-D13F-7361-C503DAB46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987F6-AC4F-56E0-585C-E3A48CDC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82D6F-B4ED-30CA-4915-86ADB2B56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E759A-9440-6D01-D3FA-6D467D11F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2B41-23A8-DEE8-A878-F398805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7B1F5-524D-25C3-A5B7-8D8C6F04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DE09EA-5D8E-D4B2-B385-8DB8C3DD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7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7803-A05C-885A-BC29-ACD645E5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33CCC-C1C2-8EB3-80D1-D998E0C2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D3384-BC74-21E3-862D-8A900E75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96565-A199-3FB3-3F64-4F2BF188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3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9E698-FE92-59B8-5DD7-0B4F12F8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6BC76-D927-0560-A470-0DDA2550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2F94-3D0E-07B3-10D0-CD5A59C9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1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0932-4D60-B54B-0AA8-82D3B36E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6B019-6E7E-503E-6C58-38DCAC9C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50766-2050-E9C9-371D-5F5C5BBE4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136D4-BED9-40A4-ABA8-757202F6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0058-A38E-ED63-A2F0-E65FD6F8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BCC6-A42B-502F-25A1-18D39FFB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4347-FF99-16AA-1764-6AD4D48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F8307-6C52-4EA0-362B-B45D920A5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FC9D-45E7-8805-DB03-084C0019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1138C-F88D-02CE-9E90-71632A28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00D13-BF8A-7ADC-23FC-7594A75C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E369A-3A3B-2542-44A3-C432F660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1D9F-8755-E604-ABBB-E6E2A1FC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105CF-075B-F8AC-398E-E4416269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82625-1CC8-62D0-05C7-548347557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203C-2AC5-44E1-B3F8-3BCD7D11C9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8735A-8AD6-90DA-DB2B-42EB36FE2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4C0A-9351-177E-92A2-772A7B08A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800D6-642E-42D4-A911-0182B826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5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Club 2022</a:t>
            </a:r>
          </a:p>
        </p:txBody>
      </p:sp>
    </p:spTree>
    <p:extLst>
      <p:ext uri="{BB962C8B-B14F-4D97-AF65-F5344CB8AC3E}">
        <p14:creationId xmlns:p14="http://schemas.microsoft.com/office/powerpoint/2010/main" val="185572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15" y="396385"/>
            <a:ext cx="3740727" cy="96690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0A3E9-F527-8ABC-90CD-5BCB0FA788D7}"/>
              </a:ext>
            </a:extLst>
          </p:cNvPr>
          <p:cNvSpPr txBox="1"/>
          <p:nvPr/>
        </p:nvSpPr>
        <p:spPr>
          <a:xfrm>
            <a:off x="676102" y="1690255"/>
            <a:ext cx="10983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Class (Junior Year) Engine Cadet. B.E. Naval Architecture. Some coding experience with some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Some Projects I have worked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Prime Number Finder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Registration Tool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Microgravity Washing Machine (Hardware/Arduino/Raspberry 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Video Games (Scratch)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5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D4868C-A564-AD1D-ED8E-B7D1A4305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4" r="-1" b="-1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22DAA-2582-155E-699D-440DCE7C2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9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874E4-DEC4-1528-404A-2D8B9AB82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891" b="1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97A42-0E37-EB0D-9890-4D573BE9D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13" r="1" b="26407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50E3E-C42D-26C3-F2BD-B70F387D1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83" r="4998" b="-4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78" y="349135"/>
            <a:ext cx="4876800" cy="966268"/>
          </a:xfrm>
        </p:spPr>
        <p:txBody>
          <a:bodyPr/>
          <a:lstStyle/>
          <a:p>
            <a:r>
              <a:rPr lang="en-US" dirty="0"/>
              <a:t>About the Club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72A50-34AC-C8E1-DE83-E0FF6E45558F}"/>
              </a:ext>
            </a:extLst>
          </p:cNvPr>
          <p:cNvSpPr txBox="1"/>
          <p:nvPr/>
        </p:nvSpPr>
        <p:spPr>
          <a:xfrm>
            <a:off x="459971" y="1640378"/>
            <a:ext cx="114161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place to get together and share projects, work together, and work on various projects involving coding in any capacity.</a:t>
            </a:r>
          </a:p>
          <a:p>
            <a:endParaRPr lang="en-US" dirty="0"/>
          </a:p>
          <a:p>
            <a:r>
              <a:rPr lang="en-US" dirty="0"/>
              <a:t>Have a network of people to work with, discuss ideas, and further their learning for coding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b="1" dirty="0"/>
              <a:t>Use this club as a platform and excuse to work on that one project you’ve been wanting to do</a:t>
            </a:r>
          </a:p>
        </p:txBody>
      </p:sp>
    </p:spTree>
    <p:extLst>
      <p:ext uri="{BB962C8B-B14F-4D97-AF65-F5344CB8AC3E}">
        <p14:creationId xmlns:p14="http://schemas.microsoft.com/office/powerpoint/2010/main" val="248500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A8CF-3306-B295-674C-05ED720A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396" y="698268"/>
            <a:ext cx="5890953" cy="999519"/>
          </a:xfrm>
        </p:spPr>
        <p:txBody>
          <a:bodyPr/>
          <a:lstStyle/>
          <a:p>
            <a:r>
              <a:rPr lang="en-US" dirty="0"/>
              <a:t>Plans for this 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E430F-38C0-103A-A848-565985CAEE3F}"/>
              </a:ext>
            </a:extLst>
          </p:cNvPr>
          <p:cNvSpPr txBox="1"/>
          <p:nvPr/>
        </p:nvSpPr>
        <p:spPr>
          <a:xfrm>
            <a:off x="1030778" y="1989512"/>
            <a:ext cx="94654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Club Wide Project: Scratch Video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can be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time investment for experienced 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way to learn coding principles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9BA6-5378-382A-D209-DEDCDDF686A3}"/>
              </a:ext>
            </a:extLst>
          </p:cNvPr>
          <p:cNvSpPr txBox="1"/>
          <p:nvPr/>
        </p:nvSpPr>
        <p:spPr>
          <a:xfrm>
            <a:off x="1030778" y="4264428"/>
            <a:ext cx="9465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Specialized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and other hardware related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and machine learning related projects</a:t>
            </a:r>
          </a:p>
        </p:txBody>
      </p:sp>
      <p:pic>
        <p:nvPicPr>
          <p:cNvPr id="1028" name="Picture 4" descr="Download Scratch Logo PNG and Vector (PDF, SVG, Ai, EPS) Free">
            <a:extLst>
              <a:ext uri="{FF2B5EF4-FFF2-40B4-BE49-F238E27FC236}">
                <a16:creationId xmlns:a16="http://schemas.microsoft.com/office/drawing/2014/main" id="{EB39851D-3A40-578F-149A-9A16D064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78" y="324581"/>
            <a:ext cx="5322803" cy="385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81359-45CA-E18D-89C8-1B8FF428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6" y="3477489"/>
            <a:ext cx="3421774" cy="236218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128F8E-3D1C-C560-E0CA-FB16F212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29" y="3349097"/>
            <a:ext cx="2836065" cy="15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9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BC42-9FCA-462F-25BF-1AA1BC66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Club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0614-0D38-C275-17EE-2138C8AF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Club Events Planned. Possible events:</a:t>
            </a:r>
          </a:p>
          <a:p>
            <a:r>
              <a:rPr lang="en-US" dirty="0"/>
              <a:t>Game Jam</a:t>
            </a:r>
          </a:p>
          <a:p>
            <a:r>
              <a:rPr lang="en-US" dirty="0"/>
              <a:t>Maker fair</a:t>
            </a:r>
          </a:p>
          <a:p>
            <a:r>
              <a:rPr lang="en-US" dirty="0"/>
              <a:t>Open for Suggestions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0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965E-8B8C-EC53-236E-350C37BE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005" y="2188382"/>
            <a:ext cx="5296592" cy="1325563"/>
          </a:xfrm>
        </p:spPr>
        <p:txBody>
          <a:bodyPr/>
          <a:lstStyle/>
          <a:p>
            <a:r>
              <a:rPr lang="en-US" dirty="0"/>
              <a:t>Thank You for Coming!</a:t>
            </a:r>
            <a:br>
              <a:rPr lang="en-US" dirty="0"/>
            </a:br>
            <a:r>
              <a:rPr lang="en-US" dirty="0"/>
              <a:t>Spread the Word!</a:t>
            </a:r>
          </a:p>
        </p:txBody>
      </p:sp>
    </p:spTree>
    <p:extLst>
      <p:ext uri="{BB962C8B-B14F-4D97-AF65-F5344CB8AC3E}">
        <p14:creationId xmlns:p14="http://schemas.microsoft.com/office/powerpoint/2010/main" val="30936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7513</TotalTime>
  <Words>204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Coding Club 2022</vt:lpstr>
      <vt:lpstr>About Me</vt:lpstr>
      <vt:lpstr>PowerPoint Presentation</vt:lpstr>
      <vt:lpstr>About the Club</vt:lpstr>
      <vt:lpstr>Plans for this year</vt:lpstr>
      <vt:lpstr>Club Events</vt:lpstr>
      <vt:lpstr>Thank You for Coming! Spread the Word!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Club 2022</dc:title>
  <dc:creator>Tommy Rohmann</dc:creator>
  <cp:lastModifiedBy>Tommy Rohmann</cp:lastModifiedBy>
  <cp:revision>2</cp:revision>
  <dcterms:created xsi:type="dcterms:W3CDTF">2022-09-27T13:47:03Z</dcterms:created>
  <dcterms:modified xsi:type="dcterms:W3CDTF">2022-10-12T23:25:02Z</dcterms:modified>
</cp:coreProperties>
</file>